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9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83" r:id="rId12"/>
    <p:sldId id="284" r:id="rId13"/>
    <p:sldId id="267" r:id="rId14"/>
    <p:sldId id="268" r:id="rId15"/>
    <p:sldId id="269" r:id="rId16"/>
    <p:sldId id="272" r:id="rId17"/>
    <p:sldId id="274" r:id="rId18"/>
    <p:sldId id="275" r:id="rId19"/>
    <p:sldId id="279" r:id="rId20"/>
    <p:sldId id="278" r:id="rId21"/>
    <p:sldId id="280" r:id="rId22"/>
    <p:sldId id="281" r:id="rId2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53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DFC-49DC-49B6-A008-7AF78C814561}" type="datetimeFigureOut">
              <a:rPr lang="tr-TR" smtClean="0"/>
              <a:pPr/>
              <a:t>08.11.2012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96EF-3A09-4B0D-BB92-5E3F10455D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DFC-49DC-49B6-A008-7AF78C814561}" type="datetimeFigureOut">
              <a:rPr lang="tr-TR" smtClean="0"/>
              <a:pPr/>
              <a:t>08.11.2012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96EF-3A09-4B0D-BB92-5E3F10455D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DFC-49DC-49B6-A008-7AF78C814561}" type="datetimeFigureOut">
              <a:rPr lang="tr-TR" smtClean="0"/>
              <a:pPr/>
              <a:t>08.11.2012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96EF-3A09-4B0D-BB92-5E3F10455D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DFC-49DC-49B6-A008-7AF78C814561}" type="datetimeFigureOut">
              <a:rPr lang="tr-TR" smtClean="0"/>
              <a:pPr/>
              <a:t>08.11.2012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96EF-3A09-4B0D-BB92-5E3F10455D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DFC-49DC-49B6-A008-7AF78C814561}" type="datetimeFigureOut">
              <a:rPr lang="tr-TR" smtClean="0"/>
              <a:pPr/>
              <a:t>08.11.2012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96EF-3A09-4B0D-BB92-5E3F10455D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DFC-49DC-49B6-A008-7AF78C814561}" type="datetimeFigureOut">
              <a:rPr lang="tr-TR" smtClean="0"/>
              <a:pPr/>
              <a:t>08.11.2012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96EF-3A09-4B0D-BB92-5E3F10455D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DFC-49DC-49B6-A008-7AF78C814561}" type="datetimeFigureOut">
              <a:rPr lang="tr-TR" smtClean="0"/>
              <a:pPr/>
              <a:t>08.11.2012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96EF-3A09-4B0D-BB92-5E3F10455D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DFC-49DC-49B6-A008-7AF78C814561}" type="datetimeFigureOut">
              <a:rPr lang="tr-TR" smtClean="0"/>
              <a:pPr/>
              <a:t>08.11.2012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96EF-3A09-4B0D-BB92-5E3F10455D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DFC-49DC-49B6-A008-7AF78C814561}" type="datetimeFigureOut">
              <a:rPr lang="tr-TR" smtClean="0"/>
              <a:pPr/>
              <a:t>08.11.2012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96EF-3A09-4B0D-BB92-5E3F10455D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DFC-49DC-49B6-A008-7AF78C814561}" type="datetimeFigureOut">
              <a:rPr lang="tr-TR" smtClean="0"/>
              <a:pPr/>
              <a:t>08.11.2012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96EF-3A09-4B0D-BB92-5E3F10455D8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7DFC-49DC-49B6-A008-7AF78C814561}" type="datetimeFigureOut">
              <a:rPr lang="tr-TR" smtClean="0"/>
              <a:pPr/>
              <a:t>08.11.2012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5396EF-3A09-4B0D-BB92-5E3F10455D83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E857DFC-49DC-49B6-A008-7AF78C814561}" type="datetimeFigureOut">
              <a:rPr lang="tr-TR" smtClean="0"/>
              <a:pPr/>
              <a:t>08.11.2012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5396EF-3A09-4B0D-BB92-5E3F10455D83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lim\Desktop\2010 FAALIYET\Untitled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41851"/>
            <a:ext cx="9144000" cy="616149"/>
          </a:xfrm>
          <a:prstGeom prst="rect">
            <a:avLst/>
          </a:prstGeom>
          <a:noFill/>
          <a:effectLst>
            <a:outerShdw blurRad="266700" dist="38100" dir="16200000" rotWithShape="0">
              <a:prstClr val="black">
                <a:alpha val="59000"/>
              </a:prstClr>
            </a:outerShdw>
          </a:effectLst>
        </p:spPr>
      </p:pic>
      <p:pic>
        <p:nvPicPr>
          <p:cNvPr id="6" name="Picture 4" descr="http://www.ankara.bel.tr/AbbSayfalari/Iletisim_ve_Bilgi_Edinme/AmblemLogo/Amblem/abb_amblem_arkapla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6286520"/>
            <a:ext cx="406484" cy="601063"/>
          </a:xfrm>
          <a:prstGeom prst="rect">
            <a:avLst/>
          </a:prstGeom>
          <a:noFill/>
        </p:spPr>
      </p:pic>
      <p:sp>
        <p:nvSpPr>
          <p:cNvPr id="7" name="7 Dikdörtgen"/>
          <p:cNvSpPr/>
          <p:nvPr/>
        </p:nvSpPr>
        <p:spPr>
          <a:xfrm>
            <a:off x="428596" y="6357958"/>
            <a:ext cx="3571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Ankara Büyükşehir Belediyesi</a:t>
            </a:r>
            <a:endParaRPr lang="tr-TR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5000628" y="6357958"/>
            <a:ext cx="3571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www.</a:t>
            </a:r>
            <a:r>
              <a:rPr lang="tr-TR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ankara</a:t>
            </a:r>
            <a:r>
              <a: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.bel.tr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28596" y="285728"/>
            <a:ext cx="8286808" cy="571504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ts val="5000"/>
              </a:spcBef>
              <a:defRPr/>
            </a:pPr>
            <a:endParaRPr lang="tr-TR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1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>
              <a:spcBef>
                <a:spcPts val="5000"/>
              </a:spcBef>
              <a:defRPr/>
            </a:pPr>
            <a:r>
              <a:rPr lang="tr-TR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1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ANKARA BÜYÜKŞEHİR BELEDİYESİ </a:t>
            </a:r>
          </a:p>
          <a:p>
            <a:pPr algn="ctr">
              <a:spcBef>
                <a:spcPts val="5000"/>
              </a:spcBef>
              <a:defRPr/>
            </a:pPr>
            <a:r>
              <a:rPr lang="tr-TR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1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EMLAK ve İSTİMLAK DAİRESİ BAŞKANLIĞI</a:t>
            </a:r>
          </a:p>
          <a:p>
            <a:pPr algn="ctr">
              <a:spcBef>
                <a:spcPts val="3000"/>
              </a:spcBef>
              <a:defRPr/>
            </a:pPr>
            <a:r>
              <a:rPr lang="tr-TR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– 63865/2 PARSEL</a:t>
            </a:r>
          </a:p>
          <a:p>
            <a:pPr algn="ctr">
              <a:spcBef>
                <a:spcPts val="3000"/>
              </a:spcBef>
              <a:defRPr/>
            </a:pPr>
            <a:endParaRPr lang="tr-TR" sz="2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>
              <a:spcBef>
                <a:spcPts val="3000"/>
              </a:spcBef>
              <a:defRPr/>
            </a:pPr>
            <a:r>
              <a:rPr lang="tr-TR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tr-TR" sz="2000" b="1" dirty="0" smtClean="0">
              <a:ln w="31550" cmpd="sng">
                <a:noFill/>
                <a:prstDash val="solid"/>
              </a:ln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Resim" descr="8_anıtkab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642918"/>
            <a:ext cx="8758974" cy="5828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4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6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7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8" name="7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" name="8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10" name="9 Dikdörtgen"/>
          <p:cNvSpPr/>
          <p:nvPr/>
        </p:nvSpPr>
        <p:spPr>
          <a:xfrm>
            <a:off x="2071670" y="285728"/>
            <a:ext cx="528641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2214546" y="0"/>
            <a:ext cx="5286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  <a:endParaRPr lang="tr-TR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3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929066"/>
            <a:ext cx="714380" cy="714380"/>
          </a:xfrm>
          <a:prstGeom prst="rect">
            <a:avLst/>
          </a:prstGeom>
          <a:noFill/>
        </p:spPr>
      </p:pic>
      <p:sp>
        <p:nvSpPr>
          <p:cNvPr id="14" name="13 Metin kutusu"/>
          <p:cNvSpPr txBox="1"/>
          <p:nvPr/>
        </p:nvSpPr>
        <p:spPr>
          <a:xfrm>
            <a:off x="4929190" y="3571876"/>
            <a:ext cx="2857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 ANITKABİR</a:t>
            </a:r>
          </a:p>
        </p:txBody>
      </p:sp>
      <p:sp>
        <p:nvSpPr>
          <p:cNvPr id="15" name="14 Dikdörtgen"/>
          <p:cNvSpPr/>
          <p:nvPr/>
        </p:nvSpPr>
        <p:spPr>
          <a:xfrm>
            <a:off x="1259632" y="1124744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63865/2</a:t>
            </a:r>
            <a:endParaRPr lang="tr-TR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15 Düz Bağlayıcı"/>
          <p:cNvCxnSpPr/>
          <p:nvPr/>
        </p:nvCxnSpPr>
        <p:spPr>
          <a:xfrm>
            <a:off x="1835696" y="1484784"/>
            <a:ext cx="576064" cy="720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Resim" descr="12_hayvanatbahçe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429684" cy="5609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4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5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6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7" name="6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7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9" name="8 Dikdörtgen"/>
          <p:cNvSpPr/>
          <p:nvPr/>
        </p:nvSpPr>
        <p:spPr>
          <a:xfrm>
            <a:off x="1571604" y="285728"/>
            <a:ext cx="600079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2214546" y="0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</a:p>
        </p:txBody>
      </p:sp>
      <p:sp>
        <p:nvSpPr>
          <p:cNvPr id="13" name="12 Metin kutusu"/>
          <p:cNvSpPr txBox="1"/>
          <p:nvPr/>
        </p:nvSpPr>
        <p:spPr>
          <a:xfrm>
            <a:off x="2571736" y="1571612"/>
            <a:ext cx="3786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*AOÇ HAYVANAT BAHÇESİ</a:t>
            </a:r>
          </a:p>
        </p:txBody>
      </p:sp>
      <p:sp>
        <p:nvSpPr>
          <p:cNvPr id="17" name="16 Oval"/>
          <p:cNvSpPr/>
          <p:nvPr/>
        </p:nvSpPr>
        <p:spPr>
          <a:xfrm rot="21267448">
            <a:off x="849136" y="2118672"/>
            <a:ext cx="6970085" cy="1649192"/>
          </a:xfrm>
          <a:prstGeom prst="ellipse">
            <a:avLst/>
          </a:prstGeom>
          <a:noFill/>
          <a:ln>
            <a:solidFill>
              <a:srgbClr val="FF0000">
                <a:alpha val="8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429000"/>
            <a:ext cx="714380" cy="714380"/>
          </a:xfrm>
          <a:prstGeom prst="rect">
            <a:avLst/>
          </a:prstGeom>
          <a:noFill/>
        </p:spPr>
      </p:pic>
      <p:pic>
        <p:nvPicPr>
          <p:cNvPr id="12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1714488"/>
            <a:ext cx="714380" cy="714380"/>
          </a:xfrm>
          <a:prstGeom prst="rect">
            <a:avLst/>
          </a:prstGeom>
          <a:noFill/>
        </p:spPr>
      </p:pic>
      <p:cxnSp>
        <p:nvCxnSpPr>
          <p:cNvPr id="15" name="14 Düz Bağlayıcı"/>
          <p:cNvCxnSpPr/>
          <p:nvPr/>
        </p:nvCxnSpPr>
        <p:spPr>
          <a:xfrm>
            <a:off x="7380312" y="4221088"/>
            <a:ext cx="576064" cy="720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Dikdörtgen"/>
          <p:cNvSpPr/>
          <p:nvPr/>
        </p:nvSpPr>
        <p:spPr>
          <a:xfrm>
            <a:off x="7092280" y="3789040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63865/2</a:t>
            </a:r>
            <a:endParaRPr lang="tr-TR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Resim" descr="12_hayvanatbahçe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025642"/>
            <a:ext cx="8429684" cy="2843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4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5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6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7" name="6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7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9" name="8 Dikdörtgen"/>
          <p:cNvSpPr/>
          <p:nvPr/>
        </p:nvSpPr>
        <p:spPr>
          <a:xfrm>
            <a:off x="1571604" y="285728"/>
            <a:ext cx="600079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2214546" y="0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</a:p>
        </p:txBody>
      </p:sp>
      <p:pic>
        <p:nvPicPr>
          <p:cNvPr id="12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214422"/>
            <a:ext cx="714380" cy="714380"/>
          </a:xfrm>
          <a:prstGeom prst="rect">
            <a:avLst/>
          </a:prstGeom>
          <a:noFill/>
        </p:spPr>
      </p:pic>
      <p:sp>
        <p:nvSpPr>
          <p:cNvPr id="13" name="12 Metin kutusu"/>
          <p:cNvSpPr txBox="1"/>
          <p:nvPr/>
        </p:nvSpPr>
        <p:spPr>
          <a:xfrm>
            <a:off x="2857488" y="1428736"/>
            <a:ext cx="3786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*AOÇ HAYVANAT BAHÇESİ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Resim" descr="8_anıtkab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642918"/>
            <a:ext cx="8758973" cy="5828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4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6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7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8" name="7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" name="8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10" name="9 Dikdörtgen"/>
          <p:cNvSpPr/>
          <p:nvPr/>
        </p:nvSpPr>
        <p:spPr>
          <a:xfrm>
            <a:off x="2071670" y="285728"/>
            <a:ext cx="528641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2214546" y="0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</a:p>
        </p:txBody>
      </p:sp>
      <p:pic>
        <p:nvPicPr>
          <p:cNvPr id="13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929066"/>
            <a:ext cx="714380" cy="714380"/>
          </a:xfrm>
          <a:prstGeom prst="rect">
            <a:avLst/>
          </a:prstGeom>
          <a:noFill/>
        </p:spPr>
      </p:pic>
      <p:sp>
        <p:nvSpPr>
          <p:cNvPr id="14" name="13 Metin kutusu"/>
          <p:cNvSpPr txBox="1"/>
          <p:nvPr/>
        </p:nvSpPr>
        <p:spPr>
          <a:xfrm>
            <a:off x="4929190" y="3571876"/>
            <a:ext cx="2857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*ANKARA TREN GARI</a:t>
            </a:r>
          </a:p>
        </p:txBody>
      </p:sp>
      <p:sp>
        <p:nvSpPr>
          <p:cNvPr id="15" name="14 Dikdörtgen"/>
          <p:cNvSpPr/>
          <p:nvPr/>
        </p:nvSpPr>
        <p:spPr>
          <a:xfrm>
            <a:off x="1619672" y="3501008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63865/2</a:t>
            </a:r>
            <a:endParaRPr lang="tr-TR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15 Düz Bağlayıcı"/>
          <p:cNvCxnSpPr/>
          <p:nvPr/>
        </p:nvCxnSpPr>
        <p:spPr>
          <a:xfrm>
            <a:off x="2267744" y="3789040"/>
            <a:ext cx="576064" cy="720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Resim" descr="8_anıtkab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42918"/>
            <a:ext cx="8529553" cy="5214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4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6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7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8" name="7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" name="8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10" name="9 Dikdörtgen"/>
          <p:cNvSpPr/>
          <p:nvPr/>
        </p:nvSpPr>
        <p:spPr>
          <a:xfrm>
            <a:off x="2071670" y="285728"/>
            <a:ext cx="528641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2214546" y="0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928662" y="857232"/>
            <a:ext cx="407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*YENİ TREN GARI TASARIMI</a:t>
            </a:r>
          </a:p>
          <a:p>
            <a:endParaRPr lang="tr-TR" sz="1600" b="1" dirty="0" smtClean="0">
              <a:ln w="12700">
                <a:solidFill>
                  <a:srgbClr val="0070C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Resim" descr="8_anıtkab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71252"/>
            <a:ext cx="8529553" cy="5158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4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6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7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8" name="7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" name="8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10" name="9 Dikdörtgen"/>
          <p:cNvSpPr/>
          <p:nvPr/>
        </p:nvSpPr>
        <p:spPr>
          <a:xfrm>
            <a:off x="2071670" y="285728"/>
            <a:ext cx="528641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2214546" y="0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928662" y="857232"/>
            <a:ext cx="407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*YENİ TREN GARI TASARIMI</a:t>
            </a:r>
          </a:p>
          <a:p>
            <a:endParaRPr lang="tr-TR" sz="1600" b="1" dirty="0" smtClean="0">
              <a:ln w="12700">
                <a:solidFill>
                  <a:srgbClr val="0070C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Resim" descr="12_hayvanatbahçe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4" cy="5609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4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5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6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7" name="6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7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9" name="8 Dikdörtgen"/>
          <p:cNvSpPr/>
          <p:nvPr/>
        </p:nvSpPr>
        <p:spPr>
          <a:xfrm>
            <a:off x="1571604" y="285728"/>
            <a:ext cx="600079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2214546" y="0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</a:p>
        </p:txBody>
      </p:sp>
      <p:pic>
        <p:nvPicPr>
          <p:cNvPr id="12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786322"/>
            <a:ext cx="714380" cy="714380"/>
          </a:xfrm>
          <a:prstGeom prst="rect">
            <a:avLst/>
          </a:prstGeom>
          <a:noFill/>
        </p:spPr>
      </p:pic>
      <p:sp>
        <p:nvSpPr>
          <p:cNvPr id="13" name="12 Metin kutusu"/>
          <p:cNvSpPr txBox="1"/>
          <p:nvPr/>
        </p:nvSpPr>
        <p:spPr>
          <a:xfrm>
            <a:off x="2928926" y="4429132"/>
            <a:ext cx="1000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*AŞTİ</a:t>
            </a:r>
          </a:p>
        </p:txBody>
      </p:sp>
      <p:sp>
        <p:nvSpPr>
          <p:cNvPr id="14" name="13 Dikdörtgen"/>
          <p:cNvSpPr/>
          <p:nvPr/>
        </p:nvSpPr>
        <p:spPr>
          <a:xfrm>
            <a:off x="5436096" y="1556792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63865/2</a:t>
            </a:r>
            <a:endParaRPr lang="tr-TR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Resim" descr="12_hayvanatbahçe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3" cy="5609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4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5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6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7" name="6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7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9" name="8 Dikdörtgen"/>
          <p:cNvSpPr/>
          <p:nvPr/>
        </p:nvSpPr>
        <p:spPr>
          <a:xfrm>
            <a:off x="1571604" y="285728"/>
            <a:ext cx="600079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2214546" y="0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</a:p>
        </p:txBody>
      </p:sp>
      <p:pic>
        <p:nvPicPr>
          <p:cNvPr id="12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1643050"/>
            <a:ext cx="714380" cy="714380"/>
          </a:xfrm>
          <a:prstGeom prst="rect">
            <a:avLst/>
          </a:prstGeom>
          <a:noFill/>
        </p:spPr>
      </p:pic>
      <p:sp>
        <p:nvSpPr>
          <p:cNvPr id="13" name="12 Metin kutusu"/>
          <p:cNvSpPr txBox="1"/>
          <p:nvPr/>
        </p:nvSpPr>
        <p:spPr>
          <a:xfrm>
            <a:off x="642910" y="1214422"/>
            <a:ext cx="2643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*ÇİFLİK BULVARI</a:t>
            </a:r>
          </a:p>
        </p:txBody>
      </p:sp>
      <p:sp>
        <p:nvSpPr>
          <p:cNvPr id="14" name="13 Metin kutusu"/>
          <p:cNvSpPr txBox="1"/>
          <p:nvPr/>
        </p:nvSpPr>
        <p:spPr>
          <a:xfrm>
            <a:off x="4283968" y="34290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63865/2</a:t>
            </a:r>
            <a:endParaRPr lang="tr-TR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Resim" descr="12_hayvanatbahçe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3" cy="5609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4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5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6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7" name="6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7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9" name="8 Dikdörtgen"/>
          <p:cNvSpPr/>
          <p:nvPr/>
        </p:nvSpPr>
        <p:spPr>
          <a:xfrm>
            <a:off x="1571604" y="285728"/>
            <a:ext cx="600079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2214546" y="0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</a:p>
        </p:txBody>
      </p:sp>
      <p:pic>
        <p:nvPicPr>
          <p:cNvPr id="12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286124"/>
            <a:ext cx="714380" cy="714380"/>
          </a:xfrm>
          <a:prstGeom prst="rect">
            <a:avLst/>
          </a:prstGeom>
          <a:noFill/>
        </p:spPr>
      </p:pic>
      <p:sp>
        <p:nvSpPr>
          <p:cNvPr id="13" name="12 Metin kutusu"/>
          <p:cNvSpPr txBox="1"/>
          <p:nvPr/>
        </p:nvSpPr>
        <p:spPr>
          <a:xfrm>
            <a:off x="3071802" y="3000372"/>
            <a:ext cx="2643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*ÇİFLİK BULVARI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Resim" descr="12_hayvanatbahçe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8429682" cy="5609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4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5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6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7" name="6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7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9" name="8 Dikdörtgen"/>
          <p:cNvSpPr/>
          <p:nvPr/>
        </p:nvSpPr>
        <p:spPr>
          <a:xfrm>
            <a:off x="1571604" y="285728"/>
            <a:ext cx="600079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2214546" y="0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</a:p>
        </p:txBody>
      </p:sp>
      <p:pic>
        <p:nvPicPr>
          <p:cNvPr id="12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500174"/>
            <a:ext cx="714380" cy="714380"/>
          </a:xfrm>
          <a:prstGeom prst="rect">
            <a:avLst/>
          </a:prstGeom>
          <a:noFill/>
        </p:spPr>
      </p:pic>
      <p:sp>
        <p:nvSpPr>
          <p:cNvPr id="13" name="12 Metin kutusu"/>
          <p:cNvSpPr txBox="1"/>
          <p:nvPr/>
        </p:nvSpPr>
        <p:spPr>
          <a:xfrm>
            <a:off x="5929322" y="1714488"/>
            <a:ext cx="2643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*METRO ULAŞIM AĞI</a:t>
            </a:r>
          </a:p>
        </p:txBody>
      </p:sp>
      <p:sp>
        <p:nvSpPr>
          <p:cNvPr id="14" name="13 Metin kutusu"/>
          <p:cNvSpPr txBox="1"/>
          <p:nvPr/>
        </p:nvSpPr>
        <p:spPr>
          <a:xfrm>
            <a:off x="3491880" y="386104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63865/2</a:t>
            </a:r>
            <a:endParaRPr lang="tr-TR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Resim" descr="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5597" y="428604"/>
            <a:ext cx="8209806" cy="5803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12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4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5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6" name="7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7" name="6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11" name="10 Metin kutusu"/>
          <p:cNvSpPr txBox="1"/>
          <p:nvPr/>
        </p:nvSpPr>
        <p:spPr>
          <a:xfrm>
            <a:off x="5572132" y="1214422"/>
            <a:ext cx="307183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r-TR" sz="1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63865/2 PARSEL </a:t>
            </a:r>
          </a:p>
          <a:p>
            <a:endParaRPr lang="tr-TR" sz="1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r>
              <a:rPr lang="tr-TR" sz="1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ALANI =124.475 m²</a:t>
            </a:r>
          </a:p>
          <a:p>
            <a:r>
              <a:rPr lang="tr-TR" sz="1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İMAR KULLANIMI = MİA</a:t>
            </a:r>
          </a:p>
          <a:p>
            <a:r>
              <a:rPr lang="tr-TR" sz="1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İNŞAAT EMSALİ = 4.50</a:t>
            </a:r>
          </a:p>
          <a:p>
            <a:r>
              <a:rPr lang="tr-TR" sz="1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Hmax = SERBEST</a:t>
            </a:r>
            <a:endParaRPr lang="tr-TR" sz="1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13 Dikdörtgen"/>
          <p:cNvSpPr/>
          <p:nvPr/>
        </p:nvSpPr>
        <p:spPr>
          <a:xfrm>
            <a:off x="2214546" y="0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- 63865/1 PARSEL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1214414" y="571480"/>
            <a:ext cx="721523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r-TR" sz="1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BAKANLAR KURULUNUN 7/7/2010 TARİH 2010/663 SAYILI KARARI İLE KENTSEL DÖNÜŞÜM ALANI İLAN EDİLDİ.</a:t>
            </a:r>
            <a:endParaRPr lang="tr-TR" sz="1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Resim" descr="12_hayvanatbahçe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340123"/>
            <a:ext cx="8429683" cy="4214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4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5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6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7" name="6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7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9" name="8 Dikdörtgen"/>
          <p:cNvSpPr/>
          <p:nvPr/>
        </p:nvSpPr>
        <p:spPr>
          <a:xfrm>
            <a:off x="1571604" y="285728"/>
            <a:ext cx="600079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2214546" y="0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Resim" descr="12_hayvanatbahçe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81451"/>
            <a:ext cx="8501122" cy="5780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4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5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6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7" name="6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7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9" name="8 Dikdörtgen"/>
          <p:cNvSpPr/>
          <p:nvPr/>
        </p:nvSpPr>
        <p:spPr>
          <a:xfrm>
            <a:off x="1571604" y="285728"/>
            <a:ext cx="600079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2214546" y="0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071538" y="2143116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0"/>
              </a:spcBef>
              <a:defRPr/>
            </a:pPr>
            <a:r>
              <a:rPr lang="tr-TR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1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TEŞEKKÜRLER</a:t>
            </a:r>
            <a:endParaRPr lang="tr-TR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1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" name="4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7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8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9" name="8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" name="9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Resim" descr="PLANNOT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1765" y="714356"/>
            <a:ext cx="6332134" cy="5464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4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6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7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8" name="7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" name="8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10" name="9 Dikdörtgen"/>
          <p:cNvSpPr/>
          <p:nvPr/>
        </p:nvSpPr>
        <p:spPr>
          <a:xfrm>
            <a:off x="2214546" y="0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- 63865/1 PARSEL</a:t>
            </a:r>
          </a:p>
        </p:txBody>
      </p:sp>
      <p:sp>
        <p:nvSpPr>
          <p:cNvPr id="12" name="11 Dikdörtgen"/>
          <p:cNvSpPr/>
          <p:nvPr/>
        </p:nvSpPr>
        <p:spPr>
          <a:xfrm>
            <a:off x="2071670" y="357166"/>
            <a:ext cx="5286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cs typeface="Tahoma" pitchFamily="34" charset="0"/>
              </a:rPr>
              <a:t>PLAN NOTLARI</a:t>
            </a:r>
            <a:endParaRPr lang="tr-TR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Resim" descr="1_gen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785794"/>
            <a:ext cx="8330346" cy="5543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3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5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6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7" name="6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7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9" name="8 Dikdörtgen"/>
          <p:cNvSpPr/>
          <p:nvPr/>
        </p:nvSpPr>
        <p:spPr>
          <a:xfrm>
            <a:off x="2214546" y="0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</a:p>
        </p:txBody>
      </p:sp>
      <p:sp>
        <p:nvSpPr>
          <p:cNvPr id="11" name="10 Dikdörtgen"/>
          <p:cNvSpPr/>
          <p:nvPr/>
        </p:nvSpPr>
        <p:spPr>
          <a:xfrm>
            <a:off x="2071670" y="357166"/>
            <a:ext cx="5286412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GENEL GÖRÜNÜM</a:t>
            </a: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3" name="12 Düz Bağlayıcı"/>
          <p:cNvCxnSpPr/>
          <p:nvPr/>
        </p:nvCxnSpPr>
        <p:spPr>
          <a:xfrm>
            <a:off x="5929322" y="3429000"/>
            <a:ext cx="2214578" cy="142876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15 Düz Bağlayıcı"/>
          <p:cNvCxnSpPr/>
          <p:nvPr/>
        </p:nvCxnSpPr>
        <p:spPr>
          <a:xfrm>
            <a:off x="2500298" y="4000504"/>
            <a:ext cx="3357586" cy="71438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17 Düz Bağlayıcı"/>
          <p:cNvCxnSpPr/>
          <p:nvPr/>
        </p:nvCxnSpPr>
        <p:spPr>
          <a:xfrm rot="16200000" flipH="1">
            <a:off x="3571868" y="3929066"/>
            <a:ext cx="1071570" cy="71438"/>
          </a:xfrm>
          <a:prstGeom prst="line">
            <a:avLst/>
          </a:prstGeom>
          <a:ln>
            <a:headEnd type="diamond" w="med" len="med"/>
            <a:tailEnd type="diamond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20 Metin kutusu"/>
          <p:cNvSpPr txBox="1"/>
          <p:nvPr/>
        </p:nvSpPr>
        <p:spPr>
          <a:xfrm>
            <a:off x="3071802" y="3857628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660 m</a:t>
            </a:r>
            <a:endParaRPr lang="tr-TR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21 Metin kutusu"/>
          <p:cNvSpPr txBox="1"/>
          <p:nvPr/>
        </p:nvSpPr>
        <p:spPr>
          <a:xfrm>
            <a:off x="6572264" y="3286124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400 m</a:t>
            </a:r>
            <a:endParaRPr lang="tr-TR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22 Metin kutusu"/>
          <p:cNvSpPr txBox="1"/>
          <p:nvPr/>
        </p:nvSpPr>
        <p:spPr>
          <a:xfrm>
            <a:off x="3714744" y="3500438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200 m</a:t>
            </a:r>
            <a:endParaRPr lang="tr-TR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9" name="18 Düz Bağlayıcı"/>
          <p:cNvCxnSpPr/>
          <p:nvPr/>
        </p:nvCxnSpPr>
        <p:spPr>
          <a:xfrm>
            <a:off x="4211960" y="3861048"/>
            <a:ext cx="576064" cy="720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Dikdörtgen"/>
          <p:cNvSpPr/>
          <p:nvPr/>
        </p:nvSpPr>
        <p:spPr>
          <a:xfrm>
            <a:off x="4355976" y="3501008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63865/2</a:t>
            </a:r>
            <a:endParaRPr lang="tr-TR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Resim" descr="UZAK UYD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42918"/>
            <a:ext cx="8444581" cy="5619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3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5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6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7" name="6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7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9" name="8 Dikdörtgen"/>
          <p:cNvSpPr/>
          <p:nvPr/>
        </p:nvSpPr>
        <p:spPr>
          <a:xfrm>
            <a:off x="2214546" y="0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</a:p>
        </p:txBody>
      </p:sp>
      <p:sp>
        <p:nvSpPr>
          <p:cNvPr id="12" name="11 Dikdörtgen"/>
          <p:cNvSpPr/>
          <p:nvPr/>
        </p:nvSpPr>
        <p:spPr>
          <a:xfrm>
            <a:off x="2071670" y="285728"/>
            <a:ext cx="528641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214554"/>
            <a:ext cx="271344" cy="271344"/>
          </a:xfrm>
          <a:prstGeom prst="rect">
            <a:avLst/>
          </a:prstGeom>
          <a:noFill/>
        </p:spPr>
      </p:pic>
      <p:pic>
        <p:nvPicPr>
          <p:cNvPr id="14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857364"/>
            <a:ext cx="271344" cy="271344"/>
          </a:xfrm>
          <a:prstGeom prst="rect">
            <a:avLst/>
          </a:prstGeom>
          <a:noFill/>
        </p:spPr>
      </p:pic>
      <p:pic>
        <p:nvPicPr>
          <p:cNvPr id="15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500438"/>
            <a:ext cx="271344" cy="271344"/>
          </a:xfrm>
          <a:prstGeom prst="rect">
            <a:avLst/>
          </a:prstGeom>
          <a:noFill/>
        </p:spPr>
      </p:pic>
      <p:pic>
        <p:nvPicPr>
          <p:cNvPr id="16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929066"/>
            <a:ext cx="271344" cy="271344"/>
          </a:xfrm>
          <a:prstGeom prst="rect">
            <a:avLst/>
          </a:prstGeom>
          <a:noFill/>
        </p:spPr>
      </p:pic>
      <p:pic>
        <p:nvPicPr>
          <p:cNvPr id="21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500570"/>
            <a:ext cx="271344" cy="271344"/>
          </a:xfrm>
          <a:prstGeom prst="rect">
            <a:avLst/>
          </a:prstGeom>
          <a:noFill/>
        </p:spPr>
      </p:pic>
      <p:pic>
        <p:nvPicPr>
          <p:cNvPr id="22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4929198"/>
            <a:ext cx="271344" cy="271344"/>
          </a:xfrm>
          <a:prstGeom prst="rect">
            <a:avLst/>
          </a:prstGeom>
          <a:noFill/>
        </p:spPr>
      </p:pic>
      <p:pic>
        <p:nvPicPr>
          <p:cNvPr id="23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500570"/>
            <a:ext cx="271344" cy="271344"/>
          </a:xfrm>
          <a:prstGeom prst="rect">
            <a:avLst/>
          </a:prstGeom>
          <a:noFill/>
        </p:spPr>
      </p:pic>
      <p:pic>
        <p:nvPicPr>
          <p:cNvPr id="24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1785926"/>
            <a:ext cx="271344" cy="271344"/>
          </a:xfrm>
          <a:prstGeom prst="rect">
            <a:avLst/>
          </a:prstGeom>
          <a:noFill/>
        </p:spPr>
      </p:pic>
      <p:pic>
        <p:nvPicPr>
          <p:cNvPr id="25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3071810"/>
            <a:ext cx="271344" cy="271344"/>
          </a:xfrm>
          <a:prstGeom prst="rect">
            <a:avLst/>
          </a:prstGeom>
          <a:noFill/>
        </p:spPr>
      </p:pic>
      <p:pic>
        <p:nvPicPr>
          <p:cNvPr id="26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3429000"/>
            <a:ext cx="271344" cy="271344"/>
          </a:xfrm>
          <a:prstGeom prst="rect">
            <a:avLst/>
          </a:prstGeom>
          <a:noFill/>
        </p:spPr>
      </p:pic>
      <p:pic>
        <p:nvPicPr>
          <p:cNvPr id="27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571876"/>
            <a:ext cx="271344" cy="271344"/>
          </a:xfrm>
          <a:prstGeom prst="rect">
            <a:avLst/>
          </a:prstGeom>
          <a:noFill/>
        </p:spPr>
      </p:pic>
      <p:pic>
        <p:nvPicPr>
          <p:cNvPr id="28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4500570"/>
            <a:ext cx="271344" cy="271344"/>
          </a:xfrm>
          <a:prstGeom prst="rect">
            <a:avLst/>
          </a:prstGeom>
          <a:noFill/>
        </p:spPr>
      </p:pic>
      <p:pic>
        <p:nvPicPr>
          <p:cNvPr id="29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2428868"/>
            <a:ext cx="271344" cy="271344"/>
          </a:xfrm>
          <a:prstGeom prst="rect">
            <a:avLst/>
          </a:prstGeom>
          <a:noFill/>
        </p:spPr>
      </p:pic>
      <p:pic>
        <p:nvPicPr>
          <p:cNvPr id="30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071810"/>
            <a:ext cx="271344" cy="271344"/>
          </a:xfrm>
          <a:prstGeom prst="rect">
            <a:avLst/>
          </a:prstGeom>
          <a:noFill/>
        </p:spPr>
      </p:pic>
      <p:sp>
        <p:nvSpPr>
          <p:cNvPr id="31" name="30 Dikdörtgen"/>
          <p:cNvSpPr/>
          <p:nvPr/>
        </p:nvSpPr>
        <p:spPr>
          <a:xfrm>
            <a:off x="4716016" y="2636912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63865/2</a:t>
            </a:r>
            <a:endParaRPr lang="tr-TR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32 Düz Bağlayıcı"/>
          <p:cNvCxnSpPr/>
          <p:nvPr/>
        </p:nvCxnSpPr>
        <p:spPr>
          <a:xfrm>
            <a:off x="4427984" y="3140968"/>
            <a:ext cx="57606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Resim" descr="2_ankamal_h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310" y="500041"/>
            <a:ext cx="8973690" cy="5971243"/>
          </a:xfrm>
          <a:prstGeom prst="rect">
            <a:avLst/>
          </a:prstGeom>
        </p:spPr>
      </p:pic>
      <p:sp>
        <p:nvSpPr>
          <p:cNvPr id="4" name="3 Dikdörtgen"/>
          <p:cNvSpPr/>
          <p:nvPr/>
        </p:nvSpPr>
        <p:spPr>
          <a:xfrm>
            <a:off x="2214546" y="0"/>
            <a:ext cx="5286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  <a:endParaRPr lang="tr-TR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5" name="4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6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7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8" name="7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" name="8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pic>
        <p:nvPicPr>
          <p:cNvPr id="11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1928802"/>
            <a:ext cx="714380" cy="714380"/>
          </a:xfrm>
          <a:prstGeom prst="rect">
            <a:avLst/>
          </a:prstGeom>
          <a:noFill/>
        </p:spPr>
      </p:pic>
      <p:pic>
        <p:nvPicPr>
          <p:cNvPr id="12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2000240"/>
            <a:ext cx="714380" cy="714380"/>
          </a:xfrm>
          <a:prstGeom prst="rect">
            <a:avLst/>
          </a:prstGeom>
          <a:noFill/>
        </p:spPr>
      </p:pic>
      <p:sp>
        <p:nvSpPr>
          <p:cNvPr id="14" name="13 Metin kutusu"/>
          <p:cNvSpPr txBox="1"/>
          <p:nvPr/>
        </p:nvSpPr>
        <p:spPr>
          <a:xfrm>
            <a:off x="642910" y="92867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 YENİ ADLİYE BİNASI ALANI</a:t>
            </a:r>
            <a:endParaRPr lang="tr-TR" b="1" dirty="0">
              <a:ln w="12700">
                <a:solidFill>
                  <a:srgbClr val="0070C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15 Dikdörtgen"/>
          <p:cNvSpPr/>
          <p:nvPr/>
        </p:nvSpPr>
        <p:spPr>
          <a:xfrm>
            <a:off x="2071670" y="285728"/>
            <a:ext cx="528641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16 Metin kutusu"/>
          <p:cNvSpPr txBox="1"/>
          <p:nvPr/>
        </p:nvSpPr>
        <p:spPr>
          <a:xfrm>
            <a:off x="3714744" y="1357298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 ANKAMALL AVM</a:t>
            </a:r>
          </a:p>
        </p:txBody>
      </p:sp>
      <p:pic>
        <p:nvPicPr>
          <p:cNvPr id="18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2428868"/>
            <a:ext cx="714380" cy="714380"/>
          </a:xfrm>
          <a:prstGeom prst="rect">
            <a:avLst/>
          </a:prstGeom>
          <a:noFill/>
        </p:spPr>
      </p:pic>
      <p:sp>
        <p:nvSpPr>
          <p:cNvPr id="19" name="18 Metin kutusu"/>
          <p:cNvSpPr txBox="1"/>
          <p:nvPr/>
        </p:nvSpPr>
        <p:spPr>
          <a:xfrm>
            <a:off x="6643702" y="1857364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 ATATÜRK KÜLTÜR MERKEZİ</a:t>
            </a:r>
          </a:p>
          <a:p>
            <a:endParaRPr lang="tr-TR" b="1" dirty="0" smtClean="0">
              <a:ln w="12700">
                <a:solidFill>
                  <a:srgbClr val="0070C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19 Dikdörtgen"/>
          <p:cNvSpPr/>
          <p:nvPr/>
        </p:nvSpPr>
        <p:spPr>
          <a:xfrm>
            <a:off x="5364088" y="4365104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63865/2</a:t>
            </a:r>
            <a:endParaRPr lang="tr-TR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20 Düz Bağlayıcı"/>
          <p:cNvCxnSpPr/>
          <p:nvPr/>
        </p:nvCxnSpPr>
        <p:spPr>
          <a:xfrm>
            <a:off x="6156176" y="4869160"/>
            <a:ext cx="57606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Resim" descr="3_hacıbayram_ul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640" y="642918"/>
            <a:ext cx="8536640" cy="5542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3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5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6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7" name="6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7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9" name="8 Dikdörtgen"/>
          <p:cNvSpPr/>
          <p:nvPr/>
        </p:nvSpPr>
        <p:spPr>
          <a:xfrm>
            <a:off x="2071670" y="285728"/>
            <a:ext cx="528641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2214546" y="0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</a:p>
        </p:txBody>
      </p:sp>
      <p:pic>
        <p:nvPicPr>
          <p:cNvPr id="12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929066"/>
            <a:ext cx="714380" cy="714380"/>
          </a:xfrm>
          <a:prstGeom prst="rect">
            <a:avLst/>
          </a:prstGeom>
          <a:noFill/>
        </p:spPr>
      </p:pic>
      <p:pic>
        <p:nvPicPr>
          <p:cNvPr id="13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00438"/>
            <a:ext cx="714380" cy="714380"/>
          </a:xfrm>
          <a:prstGeom prst="rect">
            <a:avLst/>
          </a:prstGeom>
          <a:noFill/>
        </p:spPr>
      </p:pic>
      <p:pic>
        <p:nvPicPr>
          <p:cNvPr id="14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4929198"/>
            <a:ext cx="714380" cy="714380"/>
          </a:xfrm>
          <a:prstGeom prst="rect">
            <a:avLst/>
          </a:prstGeom>
          <a:noFill/>
        </p:spPr>
      </p:pic>
      <p:pic>
        <p:nvPicPr>
          <p:cNvPr id="15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500174"/>
            <a:ext cx="714380" cy="714380"/>
          </a:xfrm>
          <a:prstGeom prst="rect">
            <a:avLst/>
          </a:prstGeom>
          <a:noFill/>
        </p:spPr>
      </p:pic>
      <p:pic>
        <p:nvPicPr>
          <p:cNvPr id="16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3786190"/>
            <a:ext cx="714380" cy="714380"/>
          </a:xfrm>
          <a:prstGeom prst="rect">
            <a:avLst/>
          </a:prstGeom>
          <a:noFill/>
        </p:spPr>
      </p:pic>
      <p:sp>
        <p:nvSpPr>
          <p:cNvPr id="17" name="16 Metin kutusu"/>
          <p:cNvSpPr txBox="1"/>
          <p:nvPr/>
        </p:nvSpPr>
        <p:spPr>
          <a:xfrm>
            <a:off x="3000364" y="2786058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 ANKARA ARENA</a:t>
            </a:r>
          </a:p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 19MAYIS STADYUMU</a:t>
            </a:r>
            <a:endParaRPr lang="tr-TR" sz="16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17 Metin kutusu"/>
          <p:cNvSpPr txBox="1"/>
          <p:nvPr/>
        </p:nvSpPr>
        <p:spPr>
          <a:xfrm>
            <a:off x="5357818" y="1000108"/>
            <a:ext cx="2857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 ULUS HACIBARAM</a:t>
            </a:r>
          </a:p>
        </p:txBody>
      </p:sp>
      <p:sp>
        <p:nvSpPr>
          <p:cNvPr id="19" name="18 Metin kutusu"/>
          <p:cNvSpPr txBox="1"/>
          <p:nvPr/>
        </p:nvSpPr>
        <p:spPr>
          <a:xfrm>
            <a:off x="7286644" y="3357562"/>
            <a:ext cx="2000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 HASTANELER</a:t>
            </a:r>
          </a:p>
        </p:txBody>
      </p:sp>
      <p:sp>
        <p:nvSpPr>
          <p:cNvPr id="20" name="19 Metin kutusu"/>
          <p:cNvSpPr txBox="1"/>
          <p:nvPr/>
        </p:nvSpPr>
        <p:spPr>
          <a:xfrm>
            <a:off x="4786314" y="4572008"/>
            <a:ext cx="2357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 GENÇLİK PARKI</a:t>
            </a:r>
          </a:p>
        </p:txBody>
      </p:sp>
      <p:sp>
        <p:nvSpPr>
          <p:cNvPr id="21" name="20 Metin kutusu"/>
          <p:cNvSpPr txBox="1"/>
          <p:nvPr/>
        </p:nvSpPr>
        <p:spPr>
          <a:xfrm>
            <a:off x="6929454" y="5572140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 ADLİYE</a:t>
            </a:r>
          </a:p>
        </p:txBody>
      </p:sp>
      <p:cxnSp>
        <p:nvCxnSpPr>
          <p:cNvPr id="22" name="21 Düz Bağlayıcı"/>
          <p:cNvCxnSpPr/>
          <p:nvPr/>
        </p:nvCxnSpPr>
        <p:spPr>
          <a:xfrm>
            <a:off x="2267744" y="4581128"/>
            <a:ext cx="576064" cy="720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Dikdörtgen"/>
          <p:cNvSpPr/>
          <p:nvPr/>
        </p:nvSpPr>
        <p:spPr>
          <a:xfrm>
            <a:off x="1835696" y="4149080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63865/2</a:t>
            </a:r>
            <a:endParaRPr lang="tr-TR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Resim" descr="6_st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642918"/>
            <a:ext cx="8329540" cy="5542615"/>
          </a:xfrm>
          <a:prstGeom prst="rect">
            <a:avLst/>
          </a:prstGeom>
        </p:spPr>
      </p:pic>
      <p:grpSp>
        <p:nvGrpSpPr>
          <p:cNvPr id="4" name="3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5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6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7" name="6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7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9" name="8 Dikdörtgen"/>
          <p:cNvSpPr/>
          <p:nvPr/>
        </p:nvSpPr>
        <p:spPr>
          <a:xfrm>
            <a:off x="2071670" y="285728"/>
            <a:ext cx="528641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2214546" y="0"/>
            <a:ext cx="5286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  <a:endParaRPr lang="tr-TR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3357562"/>
            <a:ext cx="500066" cy="500066"/>
          </a:xfrm>
          <a:prstGeom prst="rect">
            <a:avLst/>
          </a:prstGeom>
          <a:noFill/>
        </p:spPr>
      </p:pic>
      <p:sp>
        <p:nvSpPr>
          <p:cNvPr id="13" name="12 Metin kutusu"/>
          <p:cNvSpPr txBox="1"/>
          <p:nvPr/>
        </p:nvSpPr>
        <p:spPr>
          <a:xfrm>
            <a:off x="1285852" y="2857496"/>
            <a:ext cx="6643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 ANKARA ARENA SPOR SALONU</a:t>
            </a:r>
          </a:p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			</a:t>
            </a:r>
          </a:p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			* 19MAYIS STADYUMU</a:t>
            </a:r>
            <a:endParaRPr lang="tr-TR" sz="16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4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3714752"/>
            <a:ext cx="500066" cy="500066"/>
          </a:xfrm>
          <a:prstGeom prst="rect">
            <a:avLst/>
          </a:prstGeom>
          <a:noFill/>
        </p:spPr>
      </p:pic>
      <p:sp>
        <p:nvSpPr>
          <p:cNvPr id="15" name="14 Dikdörtgen"/>
          <p:cNvSpPr/>
          <p:nvPr/>
        </p:nvSpPr>
        <p:spPr>
          <a:xfrm>
            <a:off x="3851920" y="1700808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63865/2</a:t>
            </a:r>
            <a:endParaRPr lang="tr-TR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15 Düz Bağlayıcı"/>
          <p:cNvCxnSpPr/>
          <p:nvPr/>
        </p:nvCxnSpPr>
        <p:spPr>
          <a:xfrm>
            <a:off x="4283968" y="1628800"/>
            <a:ext cx="576064" cy="720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Resim" descr="7_ünivers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8786842" cy="5846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3 Grup"/>
          <p:cNvGrpSpPr/>
          <p:nvPr/>
        </p:nvGrpSpPr>
        <p:grpSpPr>
          <a:xfrm>
            <a:off x="0" y="6241851"/>
            <a:ext cx="9144000" cy="645732"/>
            <a:chOff x="0" y="6241851"/>
            <a:chExt cx="9144000" cy="645732"/>
          </a:xfrm>
        </p:grpSpPr>
        <p:pic>
          <p:nvPicPr>
            <p:cNvPr id="5" name="Picture 2" descr="C:\Users\selim\Desktop\2010 FAALIYET\Untitled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41851"/>
              <a:ext cx="9144000" cy="616149"/>
            </a:xfrm>
            <a:prstGeom prst="rect">
              <a:avLst/>
            </a:prstGeom>
            <a:noFill/>
            <a:effectLst>
              <a:outerShdw blurRad="266700" dist="38100" dir="16200000" rotWithShape="0">
                <a:prstClr val="black">
                  <a:alpha val="59000"/>
                </a:prstClr>
              </a:outerShdw>
            </a:effectLst>
          </p:spPr>
        </p:pic>
        <p:pic>
          <p:nvPicPr>
            <p:cNvPr id="6" name="Picture 4" descr="http://www.ankara.bel.tr/AbbSayfalari/Iletisim_ve_Bilgi_Edinme/AmblemLogo/Amblem/abb_amblem_arkapla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6286520"/>
              <a:ext cx="406484" cy="601063"/>
            </a:xfrm>
            <a:prstGeom prst="rect">
              <a:avLst/>
            </a:prstGeom>
            <a:noFill/>
          </p:spPr>
        </p:pic>
        <p:sp>
          <p:nvSpPr>
            <p:cNvPr id="7" name="6 Dikdörtgen"/>
            <p:cNvSpPr/>
            <p:nvPr/>
          </p:nvSpPr>
          <p:spPr>
            <a:xfrm>
              <a:off x="428596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 Büyükşehir Belediyesi</a:t>
              </a:r>
              <a:endParaRPr lang="tr-TR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7 Dikdörtgen"/>
            <p:cNvSpPr/>
            <p:nvPr/>
          </p:nvSpPr>
          <p:spPr>
            <a:xfrm>
              <a:off x="5000628" y="6357958"/>
              <a:ext cx="3571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www.</a:t>
              </a:r>
              <a:r>
                <a:rPr lang="tr-TR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ankara</a:t>
              </a:r>
              <a:r>
                <a:rPr lang="tr-TR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.bel.tr</a:t>
              </a:r>
            </a:p>
          </p:txBody>
        </p:sp>
      </p:grpSp>
      <p:sp>
        <p:nvSpPr>
          <p:cNvPr id="9" name="8 Dikdörtgen"/>
          <p:cNvSpPr/>
          <p:nvPr/>
        </p:nvSpPr>
        <p:spPr>
          <a:xfrm>
            <a:off x="2071670" y="285728"/>
            <a:ext cx="5286412" cy="9694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STRATEJİK KONUMU</a:t>
            </a:r>
          </a:p>
          <a:p>
            <a:pPr algn="ctr">
              <a:spcBef>
                <a:spcPts val="3000"/>
              </a:spcBef>
              <a:defRPr/>
            </a:pPr>
            <a:endParaRPr lang="tr-TR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2214546" y="0"/>
            <a:ext cx="5286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tr-T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AŞOT KDGPA </a:t>
            </a: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– 63865/2 </a:t>
            </a:r>
            <a:r>
              <a:rPr lang="tr-T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PARSEL</a:t>
            </a:r>
            <a:endParaRPr lang="tr-TR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3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00438"/>
            <a:ext cx="714380" cy="714380"/>
          </a:xfrm>
          <a:prstGeom prst="rect">
            <a:avLst/>
          </a:prstGeom>
          <a:noFill/>
        </p:spPr>
      </p:pic>
      <p:sp>
        <p:nvSpPr>
          <p:cNvPr id="14" name="13 Metin kutusu"/>
          <p:cNvSpPr txBox="1"/>
          <p:nvPr/>
        </p:nvSpPr>
        <p:spPr>
          <a:xfrm>
            <a:off x="1142976" y="3286124"/>
            <a:ext cx="2857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*GAZİ ÜNİVERSİTESİ</a:t>
            </a:r>
          </a:p>
        </p:txBody>
      </p:sp>
      <p:pic>
        <p:nvPicPr>
          <p:cNvPr id="15" name="Picture 2" descr="C:\Documents and Settings\Administrator\Local Settings\Temporary Internet Files\Content.IE5\93G4116I\MC90043161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3714752"/>
            <a:ext cx="714380" cy="714380"/>
          </a:xfrm>
          <a:prstGeom prst="rect">
            <a:avLst/>
          </a:prstGeom>
          <a:noFill/>
        </p:spPr>
      </p:pic>
      <p:sp>
        <p:nvSpPr>
          <p:cNvPr id="17" name="16 Metin kutusu"/>
          <p:cNvSpPr txBox="1"/>
          <p:nvPr/>
        </p:nvSpPr>
        <p:spPr>
          <a:xfrm>
            <a:off x="3857620" y="2857496"/>
            <a:ext cx="2857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*ANKARA ÜNİVERSİTESİ</a:t>
            </a:r>
          </a:p>
        </p:txBody>
      </p:sp>
      <p:cxnSp>
        <p:nvCxnSpPr>
          <p:cNvPr id="16" name="15 Düz Bağlayıcı"/>
          <p:cNvCxnSpPr/>
          <p:nvPr/>
        </p:nvCxnSpPr>
        <p:spPr>
          <a:xfrm>
            <a:off x="4283968" y="1340768"/>
            <a:ext cx="576064" cy="720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Dikdörtgen"/>
          <p:cNvSpPr/>
          <p:nvPr/>
        </p:nvSpPr>
        <p:spPr>
          <a:xfrm>
            <a:off x="3635896" y="980728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63865/2</a:t>
            </a:r>
            <a:endParaRPr lang="tr-TR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432</TotalTime>
  <Words>365</Words>
  <Application>Microsoft Office PowerPoint</Application>
  <PresentationFormat>Ekran Gösterisi (4:3)</PresentationFormat>
  <Paragraphs>136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3" baseType="lpstr">
      <vt:lpstr>Akış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</vt:vector>
  </TitlesOfParts>
  <Company>YeNiçeRi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USER</dc:creator>
  <cp:lastModifiedBy>Your User Name</cp:lastModifiedBy>
  <cp:revision>47</cp:revision>
  <dcterms:created xsi:type="dcterms:W3CDTF">2012-04-19T05:39:18Z</dcterms:created>
  <dcterms:modified xsi:type="dcterms:W3CDTF">2012-11-08T07:23:11Z</dcterms:modified>
</cp:coreProperties>
</file>